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4.xml" ContentType="application/vnd.openxmlformats-officedocument.them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heme/theme5.xml" ContentType="application/vnd.openxmlformats-officedocument.them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tags/tag18.xml" ContentType="application/vnd.openxmlformats-officedocument.presentationml.tags+xml"/>
  <Override PartName="/ppt/notesSlides/notesSlide2.xml" ContentType="application/vnd.openxmlformats-officedocument.presentationml.notesSlide+xml"/>
  <Override PartName="/ppt/tags/tag19.xml" ContentType="application/vnd.openxmlformats-officedocument.presentationml.tags+xml"/>
  <Override PartName="/ppt/notesSlides/notesSlide3.xml" ContentType="application/vnd.openxmlformats-officedocument.presentationml.notesSlide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tags/tag21.xml" ContentType="application/vnd.openxmlformats-officedocument.presentationml.tags+xml"/>
  <Override PartName="/ppt/notesSlides/notesSlide5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6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7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  <p:sldMasterId id="2147483672" r:id="rId3"/>
    <p:sldMasterId id="2147483683" r:id="rId4"/>
  </p:sldMasterIdLst>
  <p:notesMasterIdLst>
    <p:notesMasterId r:id="rId13"/>
  </p:notesMasterIdLst>
  <p:sldIdLst>
    <p:sldId id="262" r:id="rId5"/>
    <p:sldId id="273" r:id="rId6"/>
    <p:sldId id="271" r:id="rId7"/>
    <p:sldId id="265" r:id="rId8"/>
    <p:sldId id="269" r:id="rId9"/>
    <p:sldId id="266" r:id="rId10"/>
    <p:sldId id="267" r:id="rId11"/>
    <p:sldId id="268" r:id="rId1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Senty Cream Puff 新蒂泡芙体" panose="03000600000000000000" charset="-122"/>
      <p:regular r:id="rId18"/>
    </p:embeddedFont>
    <p:embeddedFont>
      <p:font typeface="Webdings" panose="05030102010509060703" pitchFamily="18" charset="2"/>
      <p:regular r:id="rId19"/>
    </p:embeddedFont>
    <p:embeddedFont>
      <p:font typeface="DotumChe" panose="020B0604020202020204" charset="-127"/>
      <p:regular r:id="rId20"/>
    </p:embeddedFont>
    <p:embeddedFont>
      <p:font typeface="Arial Narrow" panose="020B0606020202030204" pitchFamily="34" charset="0"/>
      <p:regular r:id="rId21"/>
      <p:bold r:id="rId22"/>
      <p:italic r:id="rId23"/>
      <p:boldItalic r:id="rId24"/>
    </p:embeddedFont>
    <p:embeddedFont>
      <p:font typeface="微软雅黑" panose="020B0503020204020204" pitchFamily="34" charset="-122"/>
      <p:regular r:id="rId25"/>
      <p:bold r:id="rId26"/>
    </p:embeddedFont>
    <p:embeddedFont>
      <p:font typeface="Modern No. 20" panose="02070704070505020303" pitchFamily="18" charset="0"/>
      <p:regular r:id="rId27"/>
    </p:embeddedFont>
    <p:embeddedFont>
      <p:font typeface="黑体" panose="02010609060101010101" pitchFamily="49" charset="-122"/>
      <p:regular r:id="rId28"/>
    </p:embeddedFont>
    <p:embeddedFont>
      <p:font typeface="Comic Sans MS" panose="030F0702030302020204" pitchFamily="66" charset="0"/>
      <p:regular r:id="rId29"/>
      <p:bold r:id="rId30"/>
      <p:italic r:id="rId31"/>
      <p:boldItalic r:id="rId32"/>
    </p:embeddedFont>
  </p:embeddedFontLst>
  <p:defaultTextStyle>
    <a:defPPr>
      <a:defRPr lang="es-ES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Arial" panose="020B0604020202020204" pitchFamily="34" charset="0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Arial" panose="020B0604020202020204" pitchFamily="34" charset="0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Arial" panose="020B0604020202020204" pitchFamily="34" charset="0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Arial" panose="020B0604020202020204" pitchFamily="34" charset="0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Arial" panose="020B0604020202020204" pitchFamily="34" charset="0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Arial" panose="020B0604020202020204" pitchFamily="34" charset="0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Arial" panose="020B0604020202020204" pitchFamily="34" charset="0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Arial" panose="020B0604020202020204" pitchFamily="34" charset="0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8">
          <p15:clr>
            <a:srgbClr val="A4A3A4"/>
          </p15:clr>
        </p15:guide>
        <p15:guide id="2" pos="28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87" d="100"/>
          <a:sy n="87" d="100"/>
        </p:scale>
        <p:origin x="744" y="60"/>
      </p:cViewPr>
      <p:guideLst>
        <p:guide orient="horz" pos="2168"/>
        <p:guide pos="28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2725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6D29C1-4727-403D-9A45-9A74D492464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07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1487C1-DD6C-45F1-BDC0-3A63356DD889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9863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1487C1-DD6C-45F1-BDC0-3A63356DD889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049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1487C1-DD6C-45F1-BDC0-3A63356DD889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7332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1487C1-DD6C-45F1-BDC0-3A63356DD889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1565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1487C1-DD6C-45F1-BDC0-3A63356DD889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764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1487C1-DD6C-45F1-BDC0-3A63356DD889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33011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1487C1-DD6C-45F1-BDC0-3A63356DD889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9621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10.xml"/><Relationship Id="rId4" Type="http://schemas.openxmlformats.org/officeDocument/2006/relationships/tags" Target="../tags/tag9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9CE7-C191-49CB-93DE-563C8614E8C5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67DD-7756-4DF3-904A-8F40BA684AA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图文框 7"/>
          <p:cNvSpPr/>
          <p:nvPr/>
        </p:nvSpPr>
        <p:spPr>
          <a:xfrm>
            <a:off x="1183922" y="1571625"/>
            <a:ext cx="6776157" cy="2471738"/>
          </a:xfrm>
          <a:prstGeom prst="frame">
            <a:avLst>
              <a:gd name="adj1" fmla="val 15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aseline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60195" y="1975743"/>
            <a:ext cx="6023610" cy="1112012"/>
          </a:xfrm>
        </p:spPr>
        <p:txBody>
          <a:bodyPr anchor="b">
            <a:normAutofit/>
          </a:bodyPr>
          <a:lstStyle>
            <a:lvl1pPr algn="ctr">
              <a:defRPr sz="4400" b="1">
                <a:solidFill>
                  <a:srgbClr val="462D27"/>
                </a:solidFill>
                <a:latin typeface="Baskerville Old Face (标题)"/>
              </a:defRPr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4525" y="3117673"/>
            <a:ext cx="5314950" cy="44788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000" y="234000"/>
            <a:ext cx="7886700" cy="698400"/>
          </a:xfrm>
        </p:spPr>
        <p:txBody>
          <a:bodyPr>
            <a:normAutofit/>
          </a:bodyPr>
          <a:lstStyle>
            <a:lvl1pPr>
              <a:defRPr sz="3200" b="1">
                <a:solidFill>
                  <a:srgbClr val="462D27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5600" y="2221200"/>
            <a:ext cx="6112800" cy="3883386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2400"/>
            </a:lvl1pPr>
            <a:lvl2pPr marL="800100" indent="-342900">
              <a:buFont typeface="Arial" panose="020B0604020202020204" pitchFamily="34" charset="0"/>
              <a:buChar char="•"/>
              <a:defRPr/>
            </a:lvl2pPr>
            <a:lvl3pPr marL="1200150" indent="-28575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Arial" panose="020B0604020202020204" pitchFamily="34" charset="0"/>
              <a:buChar char="•"/>
              <a:defRPr/>
            </a:lvl4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9CE7-C191-49CB-93DE-563C8614E8C5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67DD-7756-4DF3-904A-8F40BA684A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88854" y="3149310"/>
            <a:ext cx="6093972" cy="1494940"/>
          </a:xfrm>
        </p:spPr>
        <p:txBody>
          <a:bodyPr anchor="b"/>
          <a:lstStyle>
            <a:lvl1pPr algn="ctr">
              <a:defRPr sz="6000">
                <a:solidFill>
                  <a:srgbClr val="462D27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8854" y="4604332"/>
            <a:ext cx="6093972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9CE7-C191-49CB-93DE-563C8614E8C5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67DD-7756-4DF3-904A-8F40BA684AA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MH_Title"/>
          <p:cNvSpPr/>
          <p:nvPr>
            <p:custDataLst>
              <p:tags r:id="rId1"/>
            </p:custDataLst>
          </p:nvPr>
        </p:nvSpPr>
        <p:spPr>
          <a:xfrm>
            <a:off x="1488855" y="3149310"/>
            <a:ext cx="6093972" cy="1409214"/>
          </a:xfrm>
          <a:custGeom>
            <a:avLst/>
            <a:gdLst>
              <a:gd name="connsiteX0" fmla="*/ 0 w 3254309"/>
              <a:gd name="connsiteY0" fmla="*/ 0 h 696722"/>
              <a:gd name="connsiteX1" fmla="*/ 3254309 w 3254309"/>
              <a:gd name="connsiteY1" fmla="*/ 0 h 696722"/>
              <a:gd name="connsiteX2" fmla="*/ 3254309 w 3254309"/>
              <a:gd name="connsiteY2" fmla="*/ 696722 h 696722"/>
              <a:gd name="connsiteX3" fmla="*/ 0 w 3254309"/>
              <a:gd name="connsiteY3" fmla="*/ 696722 h 696722"/>
              <a:gd name="connsiteX4" fmla="*/ 0 w 3254309"/>
              <a:gd name="connsiteY4" fmla="*/ 0 h 696722"/>
              <a:gd name="connsiteX0-1" fmla="*/ 0 w 3254309"/>
              <a:gd name="connsiteY0-2" fmla="*/ 2004 h 698726"/>
              <a:gd name="connsiteX1-3" fmla="*/ 206017 w 3254309"/>
              <a:gd name="connsiteY1-4" fmla="*/ 0 h 698726"/>
              <a:gd name="connsiteX2-5" fmla="*/ 3254309 w 3254309"/>
              <a:gd name="connsiteY2-6" fmla="*/ 2004 h 698726"/>
              <a:gd name="connsiteX3-7" fmla="*/ 3254309 w 3254309"/>
              <a:gd name="connsiteY3-8" fmla="*/ 698726 h 698726"/>
              <a:gd name="connsiteX4-9" fmla="*/ 0 w 3254309"/>
              <a:gd name="connsiteY4-10" fmla="*/ 698726 h 698726"/>
              <a:gd name="connsiteX5" fmla="*/ 0 w 3254309"/>
              <a:gd name="connsiteY5" fmla="*/ 2004 h 698726"/>
              <a:gd name="connsiteX0-11" fmla="*/ 11697 w 3266006"/>
              <a:gd name="connsiteY0-12" fmla="*/ 2004 h 698726"/>
              <a:gd name="connsiteX1-13" fmla="*/ 217714 w 3266006"/>
              <a:gd name="connsiteY1-14" fmla="*/ 0 h 698726"/>
              <a:gd name="connsiteX2-15" fmla="*/ 3266006 w 3266006"/>
              <a:gd name="connsiteY2-16" fmla="*/ 2004 h 698726"/>
              <a:gd name="connsiteX3-17" fmla="*/ 3266006 w 3266006"/>
              <a:gd name="connsiteY3-18" fmla="*/ 698726 h 698726"/>
              <a:gd name="connsiteX4-19" fmla="*/ 11697 w 3266006"/>
              <a:gd name="connsiteY4-20" fmla="*/ 698726 h 698726"/>
              <a:gd name="connsiteX5-21" fmla="*/ 0 w 3266006"/>
              <a:gd name="connsiteY5-22" fmla="*/ 203200 h 698726"/>
              <a:gd name="connsiteX6" fmla="*/ 11697 w 3266006"/>
              <a:gd name="connsiteY6" fmla="*/ 2004 h 698726"/>
              <a:gd name="connsiteX0-23" fmla="*/ 0 w 3266006"/>
              <a:gd name="connsiteY0-24" fmla="*/ 203200 h 698726"/>
              <a:gd name="connsiteX1-25" fmla="*/ 217714 w 3266006"/>
              <a:gd name="connsiteY1-26" fmla="*/ 0 h 698726"/>
              <a:gd name="connsiteX2-27" fmla="*/ 3266006 w 3266006"/>
              <a:gd name="connsiteY2-28" fmla="*/ 2004 h 698726"/>
              <a:gd name="connsiteX3-29" fmla="*/ 3266006 w 3266006"/>
              <a:gd name="connsiteY3-30" fmla="*/ 698726 h 698726"/>
              <a:gd name="connsiteX4-31" fmla="*/ 11697 w 3266006"/>
              <a:gd name="connsiteY4-32" fmla="*/ 698726 h 698726"/>
              <a:gd name="connsiteX5-33" fmla="*/ 0 w 3266006"/>
              <a:gd name="connsiteY5-34" fmla="*/ 203200 h 698726"/>
              <a:gd name="connsiteX0-35" fmla="*/ 217714 w 3266006"/>
              <a:gd name="connsiteY0-36" fmla="*/ 0 h 698726"/>
              <a:gd name="connsiteX1-37" fmla="*/ 3266006 w 3266006"/>
              <a:gd name="connsiteY1-38" fmla="*/ 2004 h 698726"/>
              <a:gd name="connsiteX2-39" fmla="*/ 3266006 w 3266006"/>
              <a:gd name="connsiteY2-40" fmla="*/ 698726 h 698726"/>
              <a:gd name="connsiteX3-41" fmla="*/ 11697 w 3266006"/>
              <a:gd name="connsiteY3-42" fmla="*/ 698726 h 698726"/>
              <a:gd name="connsiteX4-43" fmla="*/ 0 w 3266006"/>
              <a:gd name="connsiteY4-44" fmla="*/ 203200 h 698726"/>
              <a:gd name="connsiteX5-45" fmla="*/ 309154 w 3266006"/>
              <a:gd name="connsiteY5-46" fmla="*/ 91440 h 698726"/>
              <a:gd name="connsiteX0-47" fmla="*/ 217714 w 3266006"/>
              <a:gd name="connsiteY0-48" fmla="*/ 0 h 698726"/>
              <a:gd name="connsiteX1-49" fmla="*/ 3266006 w 3266006"/>
              <a:gd name="connsiteY1-50" fmla="*/ 2004 h 698726"/>
              <a:gd name="connsiteX2-51" fmla="*/ 3266006 w 3266006"/>
              <a:gd name="connsiteY2-52" fmla="*/ 698726 h 698726"/>
              <a:gd name="connsiteX3-53" fmla="*/ 11697 w 3266006"/>
              <a:gd name="connsiteY3-54" fmla="*/ 698726 h 698726"/>
              <a:gd name="connsiteX4-55" fmla="*/ 0 w 3266006"/>
              <a:gd name="connsiteY4-56" fmla="*/ 203200 h 698726"/>
              <a:gd name="connsiteX0-57" fmla="*/ 206017 w 3254309"/>
              <a:gd name="connsiteY0-58" fmla="*/ 0 h 698726"/>
              <a:gd name="connsiteX1-59" fmla="*/ 3254309 w 3254309"/>
              <a:gd name="connsiteY1-60" fmla="*/ 2004 h 698726"/>
              <a:gd name="connsiteX2-61" fmla="*/ 3254309 w 3254309"/>
              <a:gd name="connsiteY2-62" fmla="*/ 698726 h 698726"/>
              <a:gd name="connsiteX3-63" fmla="*/ 0 w 3254309"/>
              <a:gd name="connsiteY3-64" fmla="*/ 698726 h 698726"/>
              <a:gd name="connsiteX4-65" fmla="*/ 209 w 3254309"/>
              <a:gd name="connsiteY4-66" fmla="*/ 203200 h 698726"/>
            </a:gdLst>
            <a:ahLst/>
            <a:cxnLst>
              <a:cxn ang="0">
                <a:pos x="connsiteX0-57" y="connsiteY0-58"/>
              </a:cxn>
              <a:cxn ang="0">
                <a:pos x="connsiteX1-59" y="connsiteY1-60"/>
              </a:cxn>
              <a:cxn ang="0">
                <a:pos x="connsiteX2-61" y="connsiteY2-62"/>
              </a:cxn>
              <a:cxn ang="0">
                <a:pos x="connsiteX3-63" y="connsiteY3-64"/>
              </a:cxn>
              <a:cxn ang="0">
                <a:pos x="connsiteX4-65" y="connsiteY4-66"/>
              </a:cxn>
            </a:cxnLst>
            <a:rect l="l" t="t" r="r" b="b"/>
            <a:pathLst>
              <a:path w="3254309" h="698726">
                <a:moveTo>
                  <a:pt x="206017" y="0"/>
                </a:moveTo>
                <a:lnTo>
                  <a:pt x="3254309" y="2004"/>
                </a:lnTo>
                <a:lnTo>
                  <a:pt x="3254309" y="698726"/>
                </a:lnTo>
                <a:lnTo>
                  <a:pt x="0" y="698726"/>
                </a:lnTo>
                <a:cubicBezTo>
                  <a:pt x="70" y="533551"/>
                  <a:pt x="139" y="368375"/>
                  <a:pt x="209" y="203200"/>
                </a:cubicBezTo>
              </a:path>
            </a:pathLst>
          </a:custGeom>
          <a:noFill/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endParaRPr lang="zh-CN" altLang="en-US" sz="40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黑体" panose="02010609060101010101" pitchFamily="2" charset="-122"/>
              <a:cs typeface="Times New Roman" panose="02020603050405020304" pitchFamily="2" charset="0"/>
            </a:endParaRPr>
          </a:p>
        </p:txBody>
      </p:sp>
      <p:sp>
        <p:nvSpPr>
          <p:cNvPr id="8" name="MH_Others_1"/>
          <p:cNvSpPr/>
          <p:nvPr>
            <p:custDataLst>
              <p:tags r:id="rId2"/>
            </p:custDataLst>
          </p:nvPr>
        </p:nvSpPr>
        <p:spPr>
          <a:xfrm rot="8275313">
            <a:off x="1359714" y="2605838"/>
            <a:ext cx="296028" cy="789408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chemeClr val="accent2"/>
              </a:solidFill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  <p:sp>
        <p:nvSpPr>
          <p:cNvPr id="9" name="MH_Others_2"/>
          <p:cNvSpPr/>
          <p:nvPr>
            <p:custDataLst>
              <p:tags r:id="rId3"/>
            </p:custDataLst>
          </p:nvPr>
        </p:nvSpPr>
        <p:spPr>
          <a:xfrm rot="5747767">
            <a:off x="1367724" y="3288472"/>
            <a:ext cx="183046" cy="274568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latin typeface="Arial" panose="020B0604020202020204" pitchFamily="34" charset="0"/>
              <a:ea typeface="黑体" panose="0201060906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000" y="234000"/>
            <a:ext cx="7886700" cy="698400"/>
          </a:xfrm>
        </p:spPr>
        <p:txBody>
          <a:bodyPr>
            <a:normAutofit/>
          </a:bodyPr>
          <a:lstStyle>
            <a:lvl1pPr>
              <a:defRPr sz="3200" b="1">
                <a:solidFill>
                  <a:srgbClr val="462D27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17399" y="1733550"/>
            <a:ext cx="2945051" cy="4306642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25649" y="1733550"/>
            <a:ext cx="2945051" cy="4306642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9CE7-C191-49CB-93DE-563C8614E8C5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67DD-7756-4DF3-904A-8F40BA684A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9CE7-C191-49CB-93DE-563C8614E8C5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67DD-7756-4DF3-904A-8F40BA684A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9CE7-C191-49CB-93DE-563C8614E8C5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67DD-7756-4DF3-904A-8F40BA684AA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2" name="椭圆 11"/>
          <p:cNvSpPr/>
          <p:nvPr>
            <p:custDataLst>
              <p:tags r:id="rId1"/>
            </p:custDataLst>
          </p:nvPr>
        </p:nvSpPr>
        <p:spPr>
          <a:xfrm>
            <a:off x="1553369" y="1378744"/>
            <a:ext cx="3600450" cy="36004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椭圆 12"/>
          <p:cNvSpPr/>
          <p:nvPr>
            <p:custDataLst>
              <p:tags r:id="rId2"/>
            </p:custDataLst>
          </p:nvPr>
        </p:nvSpPr>
        <p:spPr>
          <a:xfrm>
            <a:off x="6484145" y="1970882"/>
            <a:ext cx="733425" cy="733425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4" name="椭圆 13"/>
          <p:cNvSpPr/>
          <p:nvPr>
            <p:custDataLst>
              <p:tags r:id="rId3"/>
            </p:custDataLst>
          </p:nvPr>
        </p:nvSpPr>
        <p:spPr>
          <a:xfrm>
            <a:off x="7198519" y="1442244"/>
            <a:ext cx="392112" cy="393700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椭圆 14"/>
          <p:cNvSpPr/>
          <p:nvPr>
            <p:custDataLst>
              <p:tags r:id="rId4"/>
            </p:custDataLst>
          </p:nvPr>
        </p:nvSpPr>
        <p:spPr>
          <a:xfrm>
            <a:off x="2235995" y="4902994"/>
            <a:ext cx="574675" cy="57626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椭圆 15"/>
          <p:cNvSpPr/>
          <p:nvPr>
            <p:custDataLst>
              <p:tags r:id="rId5"/>
            </p:custDataLst>
          </p:nvPr>
        </p:nvSpPr>
        <p:spPr>
          <a:xfrm>
            <a:off x="3378994" y="1378744"/>
            <a:ext cx="3600450" cy="3600450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87008" y="2766219"/>
            <a:ext cx="5169984" cy="1325563"/>
          </a:xfrm>
        </p:spPr>
        <p:txBody>
          <a:bodyPr>
            <a:normAutofit/>
          </a:bodyPr>
          <a:lstStyle>
            <a:lvl1pPr algn="ctr">
              <a:defRPr sz="72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9CE7-C191-49CB-93DE-563C8614E8C5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67DD-7756-4DF3-904A-8F40BA684A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711200"/>
            <a:ext cx="3196800" cy="1600200"/>
          </a:xfrm>
        </p:spPr>
        <p:txBody>
          <a:bodyPr anchor="t" anchorCtr="0">
            <a:normAutofit/>
          </a:bodyPr>
          <a:lstStyle>
            <a:lvl1pPr>
              <a:defRPr sz="4000">
                <a:solidFill>
                  <a:srgbClr val="462D27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014391" y="733425"/>
            <a:ext cx="4478400" cy="54036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311400"/>
            <a:ext cx="3196800" cy="381158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EF2F5ED-D19D-4097-92A9-D6092B3D6E68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7AAEAA2-D029-4D23-B6D5-DE004B8B3E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09CE7-C191-49CB-93DE-563C8614E8C5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67DD-7756-4DF3-904A-8F40BA684A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200" y="408675"/>
            <a:ext cx="7887600" cy="581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2F5ED-D19D-4097-92A9-D6092B3D6E68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AEAA2-D029-4D23-B6D5-DE004B8B3E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65866" y="2438404"/>
            <a:ext cx="5019346" cy="1466674"/>
          </a:xfrm>
          <a:solidFill>
            <a:schemeClr val="accent1"/>
          </a:solidFill>
        </p:spPr>
        <p:txBody>
          <a:bodyPr anchor="ctr" anchorCtr="0">
            <a:no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5866" y="3905078"/>
            <a:ext cx="5019346" cy="620006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" y="2416814"/>
            <a:ext cx="2006438" cy="4455"/>
          </a:xfrm>
          <a:prstGeom prst="line">
            <a:avLst/>
          </a:prstGeom>
          <a:ln>
            <a:tail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7130368" y="3952161"/>
            <a:ext cx="2006438" cy="4455"/>
          </a:xfrm>
          <a:prstGeom prst="line">
            <a:avLst/>
          </a:prstGeom>
          <a:ln>
            <a:head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52685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01425"/>
            <a:ext cx="7886700" cy="453630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altLang="zh-C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75706" y="2773359"/>
            <a:ext cx="5189361" cy="746832"/>
          </a:xfrm>
        </p:spPr>
        <p:txBody>
          <a:bodyPr anchor="ctr" anchorCtr="0">
            <a:normAutofit/>
          </a:bodyPr>
          <a:lstStyle>
            <a:lvl1pPr algn="ctr">
              <a:defRPr sz="3200"/>
            </a:lvl1pPr>
          </a:lstStyle>
          <a:p>
            <a:r>
              <a:rPr lang="zh-CN" altLang="en-US" dirty="0" smtClean="0"/>
              <a:t>单击此处编辑标题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5706" y="3531480"/>
            <a:ext cx="5189361" cy="46795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52069" y="2597937"/>
            <a:ext cx="1850911" cy="1077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0"/>
          </a:p>
        </p:txBody>
      </p:sp>
      <p:sp>
        <p:nvSpPr>
          <p:cNvPr id="8" name="矩形 7"/>
          <p:cNvSpPr/>
          <p:nvPr/>
        </p:nvSpPr>
        <p:spPr>
          <a:xfrm>
            <a:off x="291917" y="2597937"/>
            <a:ext cx="63705" cy="10775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0"/>
          </a:p>
        </p:txBody>
      </p:sp>
      <p:cxnSp>
        <p:nvCxnSpPr>
          <p:cNvPr id="9" name="直接连接符 8"/>
          <p:cNvCxnSpPr/>
          <p:nvPr/>
        </p:nvCxnSpPr>
        <p:spPr>
          <a:xfrm>
            <a:off x="2303941" y="3132270"/>
            <a:ext cx="713258" cy="4455"/>
          </a:xfrm>
          <a:prstGeom prst="line">
            <a:avLst/>
          </a:prstGeom>
          <a:ln w="57150">
            <a:tail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3452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409347"/>
            <a:ext cx="7886700" cy="2147072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altLang="zh-C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650" y="3957893"/>
            <a:ext cx="7886700" cy="2147072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altLang="zh-CN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" y="3133014"/>
            <a:ext cx="9143999" cy="1142976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350">
              <a:solidFill>
                <a:srgbClr val="FFFFFF"/>
              </a:solidFill>
              <a:latin typeface="Arial Narrow" pitchFamily="34" charset="0"/>
              <a:ea typeface="微软雅黑" panose="020B0503020204020204" pitchFamily="2" charset="-122"/>
            </a:endParaRPr>
          </a:p>
        </p:txBody>
      </p:sp>
      <p:sp>
        <p:nvSpPr>
          <p:cNvPr id="4" name="椭圆形标注 3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rot="437392">
            <a:off x="4893321" y="2213040"/>
            <a:ext cx="1493971" cy="1369924"/>
          </a:xfrm>
          <a:prstGeom prst="wedgeEllipseCallout">
            <a:avLst>
              <a:gd name="adj1" fmla="val -40199"/>
              <a:gd name="adj2" fmla="val 53991"/>
            </a:avLst>
          </a:prstGeom>
          <a:solidFill>
            <a:schemeClr val="accent2"/>
          </a:solidFill>
          <a:ln w="28575">
            <a:solidFill>
              <a:srgbClr val="FFFFFF"/>
            </a:solidFill>
            <a:miter lim="800000"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350">
              <a:solidFill>
                <a:srgbClr val="FFFFFF"/>
              </a:solidFill>
              <a:latin typeface="Arial Narrow" pitchFamily="34" charset="0"/>
              <a:ea typeface="微软雅黑" panose="020B0503020204020204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118760" y="3038742"/>
            <a:ext cx="1708843" cy="1324800"/>
          </a:xfrm>
        </p:spPr>
        <p:txBody>
          <a:bodyPr>
            <a:normAutofit/>
          </a:bodyPr>
          <a:lstStyle>
            <a:lvl1pPr algn="r">
              <a:defRPr sz="5400">
                <a:solidFill>
                  <a:schemeClr val="bg1"/>
                </a:solidFill>
                <a:latin typeface="Modern No. 20" pitchFamily="18" charset="0"/>
              </a:defRPr>
            </a:lvl1pPr>
          </a:lstStyle>
          <a:p>
            <a:r>
              <a:rPr lang="zh-CN" altLang="en-US" dirty="0" smtClean="0"/>
              <a:t>标题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951681" y="2565980"/>
            <a:ext cx="1430509" cy="709200"/>
          </a:xfrm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000">
                <a:solidFill>
                  <a:schemeClr val="bg1"/>
                </a:solidFill>
                <a:latin typeface="Modern No. 20" pitchFamily="18" charset="0"/>
              </a:defRPr>
            </a:lvl1pPr>
          </a:lstStyle>
          <a:p>
            <a:pPr lvl="0"/>
            <a:r>
              <a:rPr lang="zh-CN" altLang="en-US" dirty="0" smtClean="0"/>
              <a:t>副标题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9841" y="711200"/>
            <a:ext cx="3196800" cy="1600200"/>
          </a:xfrm>
        </p:spPr>
        <p:txBody>
          <a:bodyPr anchor="t" anchorCtr="0">
            <a:noAutofit/>
          </a:bodyPr>
          <a:lstStyle>
            <a:lvl1pPr>
              <a:defRPr sz="40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014391" y="733425"/>
            <a:ext cx="4478400" cy="54036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311400"/>
            <a:ext cx="31968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2F5ED-D19D-4097-92A9-D6092B3D6E68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AEAA2-D029-4D23-B6D5-DE004B8B3E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F731-F1D9-405D-9569-D30D95C59ADF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D1296-2E93-47A3-B509-9CB210ECFEC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200" y="408675"/>
            <a:ext cx="7887600" cy="581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2F5ED-D19D-4097-92A9-D6092B3D6E68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AEAA2-D029-4D23-B6D5-DE004B8B3E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s-E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tags" Target="../tags/tag12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ags" Target="../tags/tag11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  <a:p>
            <a:pPr lvl="0"/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es-ES"/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es-ES"/>
          </a:p>
        </p:txBody>
      </p:sp>
      <p:pic>
        <p:nvPicPr>
          <p:cNvPr id="1030" name="图片 102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16913" y="6507163"/>
            <a:ext cx="798512" cy="3381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1" name="灯片编号占位符 1030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2049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050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52" name="日期占位符 2051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es-ES"/>
          </a:p>
        </p:txBody>
      </p:sp>
      <p:sp>
        <p:nvSpPr>
          <p:cNvPr id="2053" name="页脚占位符 2052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es-ES"/>
          </a:p>
        </p:txBody>
      </p:sp>
      <p:sp>
        <p:nvSpPr>
          <p:cNvPr id="2054" name="灯片编号占位符 2053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es-ES"/>
              <a:pPr lvl="0"/>
              <a:t>‹#›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09CE7-C191-49CB-93DE-563C8614E8C5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067DD-7756-4DF3-904A-8F40BA684A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Webdings" panose="05030102010509060703" pitchFamily="18" charset="2"/>
        <a:buChar char="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ebdings" panose="05030102010509060703" pitchFamily="18" charset="2"/>
        <a:buChar char="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ebdings" panose="05030102010509060703" pitchFamily="18" charset="2"/>
        <a:buChar char="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ebdings" panose="05030102010509060703" pitchFamily="18" charset="2"/>
        <a:buChar char="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ebdings" panose="05030102010509060703" pitchFamily="18" charset="2"/>
        <a:buChar char="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28650" y="365127"/>
            <a:ext cx="7886700" cy="6734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28650" y="1298222"/>
            <a:ext cx="78867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4F731-F1D9-405D-9569-D30D95C59ADF}" type="datetimeFigureOut">
              <a:rPr lang="zh-CN" altLang="en-US" smtClean="0"/>
              <a:pPr/>
              <a:t>2017-03-13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D1296-2E93-47A3-B509-9CB210ECFEC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SzPct val="85000"/>
        <a:buFont typeface="Wingdings" panose="05000000000000000000" pitchFamily="2" charset="2"/>
        <a:buChar char="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85000"/>
        <a:buFont typeface="Wingdings" panose="05000000000000000000" pitchFamily="2" charset="2"/>
        <a:buChar char="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85000"/>
        <a:buFont typeface="Wingdings" panose="05000000000000000000" pitchFamily="2" charset="2"/>
        <a:buChar char="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85000"/>
        <a:buFont typeface="Wingdings" panose="05000000000000000000" pitchFamily="2" charset="2"/>
        <a:buChar char="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85000"/>
        <a:buFont typeface="Wingdings" panose="05000000000000000000" pitchFamily="2" charset="2"/>
        <a:buChar char="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3.xml"/><Relationship Id="rId1" Type="http://schemas.openxmlformats.org/officeDocument/2006/relationships/tags" Target="../tags/tag18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3.xml"/><Relationship Id="rId1" Type="http://schemas.openxmlformats.org/officeDocument/2006/relationships/tags" Target="../tags/tag19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3.xml"/><Relationship Id="rId1" Type="http://schemas.openxmlformats.org/officeDocument/2006/relationships/tags" Target="../tags/tag20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3.xml"/><Relationship Id="rId1" Type="http://schemas.openxmlformats.org/officeDocument/2006/relationships/tags" Target="../tags/tag21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slideLayout" Target="../slideLayouts/slideLayout33.xml"/><Relationship Id="rId7" Type="http://schemas.openxmlformats.org/officeDocument/2006/relationships/image" Target="../media/image12.jpeg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Comic Sans MS" panose="030F0702030302020204" charset="0"/>
              </a:rPr>
              <a:t>Pride and Prejudice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>
            <a:normAutofit fontScale="97500"/>
          </a:bodyPr>
          <a:lstStyle/>
          <a:p>
            <a:r>
              <a:rPr lang="en-US" altLang="zh-CN" dirty="0" smtClean="0">
                <a:solidFill>
                  <a:schemeClr val="bg2">
                    <a:lumMod val="50000"/>
                  </a:schemeClr>
                </a:solidFill>
                <a:latin typeface="Senty Cream Puff 新蒂泡芙体" panose="03000600000000000000" charset="-122"/>
                <a:ea typeface="Senty Cream Puff 新蒂泡芙体" panose="03000600000000000000" charset="-122"/>
              </a:rPr>
              <a:t>(</a:t>
            </a:r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Senty Cream Puff 新蒂泡芙体" panose="03000600000000000000" charset="-122"/>
                <a:ea typeface="Senty Cream Puff 新蒂泡芙体" panose="03000600000000000000" charset="-122"/>
              </a:rPr>
              <a:t>《傲慢与偏见》）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715008" y="5000636"/>
            <a:ext cx="216789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——by Rachel</a:t>
            </a:r>
          </a:p>
        </p:txBody>
      </p:sp>
      <p:pic>
        <p:nvPicPr>
          <p:cNvPr id="9" name="图片 8" descr="79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14412" y="4143380"/>
            <a:ext cx="2286000" cy="2286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傲慢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65" y="189230"/>
            <a:ext cx="3663315" cy="650557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929256" y="260648"/>
            <a:ext cx="510724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i="1" dirty="0" smtClean="0">
                <a:sym typeface="+mn-ea"/>
              </a:rPr>
              <a:t>   </a:t>
            </a:r>
            <a:r>
              <a:rPr lang="en-US" altLang="zh-CN" sz="2500" b="1" i="1" dirty="0">
                <a:solidFill>
                  <a:schemeClr val="tx2">
                    <a:lumMod val="50000"/>
                  </a:schemeClr>
                </a:solidFill>
                <a:sym typeface="+mn-ea"/>
              </a:rPr>
              <a:t>Pride and Prejudice is one of my </a:t>
            </a:r>
            <a:r>
              <a:rPr lang="en-US" altLang="zh-CN" sz="2500" b="1" i="1" dirty="0" err="1">
                <a:solidFill>
                  <a:schemeClr val="tx2">
                    <a:lumMod val="50000"/>
                  </a:schemeClr>
                </a:solidFill>
                <a:sym typeface="+mn-ea"/>
              </a:rPr>
              <a:t>favourite</a:t>
            </a:r>
            <a:r>
              <a:rPr lang="en-US" altLang="zh-CN" sz="2500" b="1" i="1" dirty="0">
                <a:solidFill>
                  <a:schemeClr val="tx2">
                    <a:lumMod val="50000"/>
                  </a:schemeClr>
                </a:solidFill>
                <a:sym typeface="+mn-ea"/>
              </a:rPr>
              <a:t> </a:t>
            </a:r>
            <a:r>
              <a:rPr lang="en-US" altLang="zh-CN" sz="2500" b="1" i="1" dirty="0" err="1">
                <a:solidFill>
                  <a:schemeClr val="tx2">
                    <a:lumMod val="50000"/>
                  </a:schemeClr>
                </a:solidFill>
                <a:sym typeface="+mn-ea"/>
              </a:rPr>
              <a:t>books.I</a:t>
            </a:r>
            <a:r>
              <a:rPr lang="en-US" altLang="zh-CN" sz="2500" b="1" i="1" dirty="0">
                <a:solidFill>
                  <a:schemeClr val="tx2">
                    <a:lumMod val="50000"/>
                  </a:schemeClr>
                </a:solidFill>
                <a:sym typeface="+mn-ea"/>
              </a:rPr>
              <a:t> have read it when I was about ten years old and I have also watched the movie “Pride and </a:t>
            </a:r>
            <a:r>
              <a:rPr lang="en-US" altLang="zh-CN" sz="2500" b="1" i="1" dirty="0" err="1">
                <a:solidFill>
                  <a:schemeClr val="tx2">
                    <a:lumMod val="50000"/>
                  </a:schemeClr>
                </a:solidFill>
                <a:sym typeface="+mn-ea"/>
              </a:rPr>
              <a:t>Predudice”directed</a:t>
            </a:r>
            <a:r>
              <a:rPr lang="en-US" altLang="zh-CN" sz="2500" b="1" i="1" dirty="0">
                <a:solidFill>
                  <a:schemeClr val="tx2">
                    <a:lumMod val="50000"/>
                  </a:schemeClr>
                </a:solidFill>
                <a:sym typeface="+mn-ea"/>
              </a:rPr>
              <a:t> by an American film studio .</a:t>
            </a:r>
            <a:endParaRPr lang="en-US" altLang="zh-CN" sz="2500" b="1" i="1" dirty="0">
              <a:solidFill>
                <a:schemeClr val="tx2">
                  <a:lumMod val="50000"/>
                </a:schemeClr>
              </a:solidFill>
            </a:endParaRPr>
          </a:p>
          <a:p>
            <a:pPr algn="l"/>
            <a:r>
              <a:rPr lang="en-US" altLang="zh-CN" sz="2500" b="1" i="1" dirty="0">
                <a:solidFill>
                  <a:schemeClr val="tx2">
                    <a:lumMod val="50000"/>
                  </a:schemeClr>
                </a:solidFill>
                <a:sym typeface="+mn-ea"/>
              </a:rPr>
              <a:t>  The simple but pure </a:t>
            </a:r>
            <a:r>
              <a:rPr lang="en-US" altLang="zh-CN" sz="2500" b="1" i="1" dirty="0" err="1">
                <a:solidFill>
                  <a:schemeClr val="tx2">
                    <a:lumMod val="50000"/>
                  </a:schemeClr>
                </a:solidFill>
                <a:sym typeface="+mn-ea"/>
              </a:rPr>
              <a:t>plot,the</a:t>
            </a:r>
            <a:r>
              <a:rPr lang="en-US" altLang="zh-CN" sz="2500" b="1" i="1" dirty="0">
                <a:solidFill>
                  <a:schemeClr val="tx2">
                    <a:lumMod val="50000"/>
                  </a:schemeClr>
                </a:solidFill>
                <a:sym typeface="+mn-ea"/>
              </a:rPr>
              <a:t> wonderful </a:t>
            </a:r>
            <a:r>
              <a:rPr lang="en-US" altLang="zh-CN" sz="2500" b="1" i="1" dirty="0" err="1">
                <a:solidFill>
                  <a:schemeClr val="tx2">
                    <a:lumMod val="50000"/>
                  </a:schemeClr>
                </a:solidFill>
                <a:sym typeface="+mn-ea"/>
              </a:rPr>
              <a:t>song,the</a:t>
            </a:r>
            <a:r>
              <a:rPr lang="en-US" altLang="zh-CN" sz="2500" b="1" i="1" dirty="0">
                <a:solidFill>
                  <a:schemeClr val="tx2">
                    <a:lumMod val="50000"/>
                  </a:schemeClr>
                </a:solidFill>
                <a:sym typeface="+mn-ea"/>
              </a:rPr>
              <a:t> classical </a:t>
            </a:r>
            <a:r>
              <a:rPr lang="en-US" altLang="zh-CN" sz="2500" b="1" i="1" dirty="0" err="1" smtClean="0">
                <a:solidFill>
                  <a:schemeClr val="tx2">
                    <a:lumMod val="50000"/>
                  </a:schemeClr>
                </a:solidFill>
                <a:sym typeface="+mn-ea"/>
              </a:rPr>
              <a:t>costume,the</a:t>
            </a:r>
            <a:r>
              <a:rPr lang="en-US" altLang="zh-CN" sz="2500" b="1" i="1" dirty="0" smtClean="0">
                <a:solidFill>
                  <a:schemeClr val="tx2">
                    <a:lumMod val="50000"/>
                  </a:schemeClr>
                </a:solidFill>
                <a:sym typeface="+mn-ea"/>
              </a:rPr>
              <a:t> </a:t>
            </a:r>
            <a:r>
              <a:rPr lang="en-US" altLang="zh-CN" sz="2500" b="1" i="1" dirty="0" err="1">
                <a:solidFill>
                  <a:schemeClr val="tx2">
                    <a:lumMod val="50000"/>
                  </a:schemeClr>
                </a:solidFill>
                <a:sym typeface="+mn-ea"/>
              </a:rPr>
              <a:t>beatiful</a:t>
            </a:r>
            <a:r>
              <a:rPr lang="en-US" altLang="zh-CN" sz="2500" b="1" i="1" dirty="0">
                <a:solidFill>
                  <a:schemeClr val="tx2">
                    <a:lumMod val="50000"/>
                  </a:schemeClr>
                </a:solidFill>
                <a:sym typeface="+mn-ea"/>
              </a:rPr>
              <a:t> and stubborn </a:t>
            </a:r>
            <a:r>
              <a:rPr lang="en-US" altLang="zh-CN" sz="2500" b="1" i="1" dirty="0" err="1">
                <a:solidFill>
                  <a:schemeClr val="tx2">
                    <a:lumMod val="50000"/>
                  </a:schemeClr>
                </a:solidFill>
                <a:sym typeface="+mn-ea"/>
              </a:rPr>
              <a:t>actress,all</a:t>
            </a:r>
            <a:r>
              <a:rPr lang="en-US" altLang="zh-CN" sz="2500" b="1" i="1" dirty="0">
                <a:solidFill>
                  <a:schemeClr val="tx2">
                    <a:lumMod val="50000"/>
                  </a:schemeClr>
                </a:solidFill>
                <a:sym typeface="+mn-ea"/>
              </a:rPr>
              <a:t> of these moved me deeply.</a:t>
            </a:r>
            <a:endParaRPr lang="zh-CN" altLang="en-US" sz="25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4214810" y="6072206"/>
            <a:ext cx="2428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 smtClean="0">
                <a:solidFill>
                  <a:schemeClr val="tx1">
                    <a:lumMod val="50000"/>
                  </a:schemeClr>
                </a:solidFill>
              </a:rPr>
              <a:t>——</a:t>
            </a:r>
            <a:r>
              <a:rPr lang="en-US" b="1" i="1" dirty="0" err="1" smtClean="0">
                <a:solidFill>
                  <a:schemeClr val="tx1">
                    <a:lumMod val="50000"/>
                  </a:schemeClr>
                </a:solidFill>
              </a:rPr>
              <a:t>Keira</a:t>
            </a:r>
            <a:r>
              <a:rPr lang="en-US" b="1" i="1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b="1" i="1" dirty="0" err="1" smtClean="0">
                <a:solidFill>
                  <a:schemeClr val="tx1">
                    <a:lumMod val="50000"/>
                  </a:schemeClr>
                </a:solidFill>
              </a:rPr>
              <a:t>Knightley</a:t>
            </a:r>
            <a:endParaRPr lang="zh-CN" altLang="en-US" b="1" i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403648" y="0"/>
            <a:ext cx="6940550" cy="1238885"/>
          </a:xfrm>
        </p:spPr>
        <p:txBody>
          <a:bodyPr>
            <a:noAutofit/>
          </a:bodyPr>
          <a:lstStyle/>
          <a:p>
            <a:r>
              <a:rPr lang="zh-CN" altLang="en-US" sz="3200" b="1" dirty="0">
                <a:solidFill>
                  <a:schemeClr val="tx2">
                    <a:lumMod val="50000"/>
                  </a:schemeClr>
                </a:solidFill>
              </a:rPr>
              <a:t>·</a:t>
            </a:r>
            <a:r>
              <a:rPr lang="en-US" altLang="zh-CN" sz="3200" b="1" dirty="0">
                <a:solidFill>
                  <a:schemeClr val="tx2">
                    <a:lumMod val="50000"/>
                  </a:schemeClr>
                </a:solidFill>
              </a:rPr>
              <a:t>A </a:t>
            </a:r>
            <a:r>
              <a:rPr lang="en-US" altLang="zh-CN" sz="3200" b="1" dirty="0" err="1">
                <a:solidFill>
                  <a:schemeClr val="tx2">
                    <a:lumMod val="50000"/>
                  </a:schemeClr>
                </a:solidFill>
              </a:rPr>
              <a:t>bref</a:t>
            </a:r>
            <a:r>
              <a:rPr lang="en-US" altLang="zh-CN" sz="3200" b="1" dirty="0">
                <a:solidFill>
                  <a:schemeClr val="tx2">
                    <a:lumMod val="50000"/>
                  </a:schemeClr>
                </a:solidFill>
              </a:rPr>
              <a:t> introduction to the </a:t>
            </a:r>
            <a:r>
              <a:rPr lang="en-US" altLang="zh-CN" sz="3200" b="1" dirty="0" smtClean="0">
                <a:solidFill>
                  <a:schemeClr val="tx2">
                    <a:lumMod val="50000"/>
                  </a:schemeClr>
                </a:solidFill>
              </a:rPr>
              <a:t>author</a:t>
            </a:r>
            <a:r>
              <a:rPr lang="zh-CN" altLang="en-US" sz="3200" b="1" dirty="0" smtClean="0">
                <a:solidFill>
                  <a:schemeClr val="tx2">
                    <a:lumMod val="50000"/>
                  </a:schemeClr>
                </a:solidFill>
              </a:rPr>
              <a:t>：</a:t>
            </a:r>
            <a:endParaRPr lang="en-US" altLang="zh-CN" sz="32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7504" y="908720"/>
            <a:ext cx="903649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/>
              <a:t>  </a:t>
            </a:r>
            <a:r>
              <a:rPr lang="en-US" altLang="zh-CN" sz="2800" i="1" dirty="0">
                <a:solidFill>
                  <a:schemeClr val="tx2">
                    <a:lumMod val="50000"/>
                  </a:schemeClr>
                </a:solidFill>
              </a:rPr>
              <a:t>Jane Austen was an English novelist who has the ability to makes wonderful but also touching comedy out of something serious.</a:t>
            </a:r>
          </a:p>
          <a:p>
            <a:r>
              <a:rPr lang="en-US" altLang="zh-CN" sz="2800" i="1" dirty="0">
                <a:solidFill>
                  <a:schemeClr val="tx2">
                    <a:lumMod val="50000"/>
                  </a:schemeClr>
                </a:solidFill>
              </a:rPr>
              <a:t>  Her realism, biting social commentary and masterful(</a:t>
            </a:r>
            <a:r>
              <a:rPr lang="zh-CN" altLang="en-US" sz="2800" i="1" dirty="0">
                <a:solidFill>
                  <a:schemeClr val="tx2">
                    <a:lumMod val="50000"/>
                  </a:schemeClr>
                </a:solidFill>
              </a:rPr>
              <a:t>熟练的）</a:t>
            </a:r>
            <a:r>
              <a:rPr lang="en-US" altLang="zh-CN" sz="2800" i="1" dirty="0">
                <a:solidFill>
                  <a:schemeClr val="tx2">
                    <a:lumMod val="50000"/>
                  </a:schemeClr>
                </a:solidFill>
              </a:rPr>
              <a:t>use of free indirect speech have earned her a place as one of the most widely read and most beloved writers in English literature.</a:t>
            </a:r>
          </a:p>
          <a:p>
            <a:r>
              <a:rPr lang="en-US" altLang="zh-CN" sz="2800" i="1" dirty="0">
                <a:solidFill>
                  <a:schemeClr val="tx2">
                    <a:lumMod val="50000"/>
                  </a:schemeClr>
                </a:solidFill>
              </a:rPr>
              <a:t>  Her most famous works including Pride and Prejudice ,the one for which she is most known are set in the world of the English gentry in the late 18th century.</a:t>
            </a:r>
          </a:p>
        </p:txBody>
      </p:sp>
      <p:pic>
        <p:nvPicPr>
          <p:cNvPr id="8" name="图片 7" descr="7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0826" y="4071942"/>
            <a:ext cx="2286000" cy="2286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79512" y="116632"/>
            <a:ext cx="896448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 </a:t>
            </a:r>
            <a:r>
              <a:rPr lang="en-US" altLang="zh-CN" sz="2800" b="1" dirty="0">
                <a:solidFill>
                  <a:schemeClr val="tx2">
                    <a:lumMod val="50000"/>
                  </a:schemeClr>
                </a:solidFill>
              </a:rPr>
              <a:t> The main plot of the novel </a:t>
            </a:r>
            <a:r>
              <a:rPr lang="en-US" altLang="zh-CN" sz="2800" b="1" i="1" dirty="0">
                <a:solidFill>
                  <a:schemeClr val="tx2">
                    <a:lumMod val="50000"/>
                  </a:schemeClr>
                </a:solidFill>
              </a:rPr>
              <a:t>is driven by the love-hate relationship between Elizabeth and </a:t>
            </a:r>
            <a:r>
              <a:rPr lang="en-US" altLang="zh-CN" sz="2800" b="1" i="1" dirty="0" err="1">
                <a:solidFill>
                  <a:schemeClr val="tx2">
                    <a:lumMod val="50000"/>
                  </a:schemeClr>
                </a:solidFill>
              </a:rPr>
              <a:t>Mr</a:t>
            </a:r>
            <a:r>
              <a:rPr lang="en-US" altLang="zh-CN" sz="2800" b="1" i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altLang="zh-CN" sz="2800" b="1" i="1" dirty="0" err="1">
                <a:solidFill>
                  <a:schemeClr val="tx2">
                    <a:lumMod val="50000"/>
                  </a:schemeClr>
                </a:solidFill>
              </a:rPr>
              <a:t>Darcy,a</a:t>
            </a:r>
            <a:r>
              <a:rPr lang="en-US" altLang="zh-CN" sz="2800" b="1" i="1" dirty="0">
                <a:solidFill>
                  <a:schemeClr val="tx2">
                    <a:lumMod val="50000"/>
                  </a:schemeClr>
                </a:solidFill>
              </a:rPr>
              <a:t> wealthy aristocrat(</a:t>
            </a:r>
            <a:r>
              <a:rPr lang="zh-CN" altLang="en-US" sz="2800" b="1" i="1" dirty="0">
                <a:solidFill>
                  <a:schemeClr val="tx2">
                    <a:lumMod val="50000"/>
                  </a:schemeClr>
                </a:solidFill>
              </a:rPr>
              <a:t>贵族）</a:t>
            </a:r>
            <a:r>
              <a:rPr lang="en-US" altLang="zh-CN" sz="2800" b="1" i="1" dirty="0">
                <a:solidFill>
                  <a:schemeClr val="tx2">
                    <a:lumMod val="50000"/>
                  </a:schemeClr>
                </a:solidFill>
              </a:rPr>
              <a:t>.At </a:t>
            </a:r>
            <a:r>
              <a:rPr lang="en-US" altLang="zh-CN" sz="2800" b="1" i="1" dirty="0" err="1">
                <a:solidFill>
                  <a:schemeClr val="tx2">
                    <a:lumMod val="50000"/>
                  </a:schemeClr>
                </a:solidFill>
              </a:rPr>
              <a:t>first,they</a:t>
            </a:r>
            <a:r>
              <a:rPr lang="en-US" altLang="zh-CN" sz="2800" b="1" i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altLang="zh-CN" sz="2800" b="1" i="1" dirty="0" smtClean="0">
                <a:solidFill>
                  <a:schemeClr val="tx2">
                    <a:lumMod val="50000"/>
                  </a:schemeClr>
                </a:solidFill>
              </a:rPr>
              <a:t>don‘t </a:t>
            </a:r>
            <a:r>
              <a:rPr lang="en-US" altLang="zh-CN" sz="2800" b="1" i="1" dirty="0">
                <a:solidFill>
                  <a:schemeClr val="tx2">
                    <a:lumMod val="50000"/>
                  </a:schemeClr>
                </a:solidFill>
              </a:rPr>
              <a:t>get on. Elizabeth finds Darcy too </a:t>
            </a:r>
            <a:r>
              <a:rPr lang="en-US" altLang="zh-CN" sz="2800" b="1" i="1" dirty="0" err="1">
                <a:solidFill>
                  <a:schemeClr val="tx2">
                    <a:lumMod val="50000"/>
                  </a:schemeClr>
                </a:solidFill>
              </a:rPr>
              <a:t>proud;She</a:t>
            </a:r>
            <a:r>
              <a:rPr lang="en-US" altLang="zh-CN" sz="2800" b="1" i="1" dirty="0">
                <a:solidFill>
                  <a:schemeClr val="tx2">
                    <a:lumMod val="50000"/>
                  </a:schemeClr>
                </a:solidFill>
              </a:rPr>
              <a:t> feels he thinks he is better than everyone </a:t>
            </a:r>
            <a:r>
              <a:rPr lang="en-US" altLang="zh-CN" sz="2800" b="1" i="1" dirty="0" err="1">
                <a:solidFill>
                  <a:schemeClr val="tx2">
                    <a:lumMod val="50000"/>
                  </a:schemeClr>
                </a:solidFill>
              </a:rPr>
              <a:t>else.She</a:t>
            </a:r>
            <a:r>
              <a:rPr lang="en-US" altLang="zh-CN" sz="2800" b="1" i="1" dirty="0">
                <a:solidFill>
                  <a:schemeClr val="tx2">
                    <a:lumMod val="50000"/>
                  </a:schemeClr>
                </a:solidFill>
              </a:rPr>
              <a:t> thinks that he looks down upon her family in </a:t>
            </a:r>
            <a:r>
              <a:rPr lang="en-US" altLang="zh-CN" sz="2800" b="1" i="1" dirty="0" err="1">
                <a:solidFill>
                  <a:schemeClr val="tx2">
                    <a:lumMod val="50000"/>
                  </a:schemeClr>
                </a:solidFill>
              </a:rPr>
              <a:t>particular.Darcy,while</a:t>
            </a:r>
            <a:r>
              <a:rPr lang="en-US" altLang="zh-CN" sz="2800" b="1" i="1" dirty="0">
                <a:solidFill>
                  <a:schemeClr val="tx2">
                    <a:lumMod val="50000"/>
                  </a:schemeClr>
                </a:solidFill>
              </a:rPr>
              <a:t> admiring </a:t>
            </a:r>
            <a:r>
              <a:rPr lang="en-US" altLang="zh-CN" sz="2800" b="1" i="1" dirty="0" smtClean="0">
                <a:solidFill>
                  <a:schemeClr val="tx2">
                    <a:lumMod val="50000"/>
                  </a:schemeClr>
                </a:solidFill>
              </a:rPr>
              <a:t>Elizabeth</a:t>
            </a:r>
            <a:r>
              <a:rPr lang="zh-CN" altLang="en-US" sz="2800" b="1" i="1" dirty="0" smtClean="0">
                <a:solidFill>
                  <a:schemeClr val="tx2">
                    <a:lumMod val="50000"/>
                  </a:schemeClr>
                </a:solidFill>
              </a:rPr>
              <a:t>，</a:t>
            </a:r>
            <a:r>
              <a:rPr lang="en-US" altLang="zh-CN" sz="2800" b="1" i="1" dirty="0" smtClean="0">
                <a:solidFill>
                  <a:schemeClr val="tx2">
                    <a:lumMod val="50000"/>
                  </a:schemeClr>
                </a:solidFill>
              </a:rPr>
              <a:t>believes </a:t>
            </a:r>
            <a:r>
              <a:rPr lang="en-US" altLang="zh-CN" sz="2800" b="1" i="1" dirty="0">
                <a:solidFill>
                  <a:schemeClr val="tx2">
                    <a:lumMod val="50000"/>
                  </a:schemeClr>
                </a:solidFill>
              </a:rPr>
              <a:t>that she has taken unfairly to </a:t>
            </a:r>
            <a:r>
              <a:rPr lang="en-US" altLang="zh-CN" sz="2800" b="1" i="1" dirty="0" err="1">
                <a:solidFill>
                  <a:schemeClr val="tx2">
                    <a:lumMod val="50000"/>
                  </a:schemeClr>
                </a:solidFill>
              </a:rPr>
              <a:t>him.The</a:t>
            </a:r>
            <a:r>
              <a:rPr lang="en-US" altLang="zh-CN" sz="2800" b="1" i="1" dirty="0">
                <a:solidFill>
                  <a:schemeClr val="tx2">
                    <a:lumMod val="50000"/>
                  </a:schemeClr>
                </a:solidFill>
              </a:rPr>
              <a:t> pleasure of the novel is reading how the comical and unexpected ending is achieved.</a:t>
            </a:r>
          </a:p>
        </p:txBody>
      </p:sp>
      <p:pic>
        <p:nvPicPr>
          <p:cNvPr id="3" name="图片 2" descr="t01b4d79d2fbbcad839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504" y="4857760"/>
            <a:ext cx="2738420" cy="1785926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3"/>
          <p:cNvSpPr>
            <a:spLocks noGrp="1"/>
          </p:cNvSpPr>
          <p:nvPr>
            <p:ph type="subTitle" idx="1"/>
          </p:nvPr>
        </p:nvSpPr>
        <p:spPr>
          <a:xfrm>
            <a:off x="0" y="428604"/>
            <a:ext cx="5019675" cy="620713"/>
          </a:xfrm>
        </p:spPr>
        <p:txBody>
          <a:bodyPr>
            <a:normAutofit/>
          </a:bodyPr>
          <a:lstStyle/>
          <a:p>
            <a:r>
              <a:rPr lang="en-US" altLang="zh-CN" sz="3600" b="1" dirty="0" smtClean="0">
                <a:solidFill>
                  <a:schemeClr val="tx2">
                    <a:lumMod val="50000"/>
                  </a:schemeClr>
                </a:solidFill>
              </a:rPr>
              <a:t>·</a:t>
            </a:r>
            <a:r>
              <a:rPr lang="en-US" sz="3600" b="1" dirty="0" smtClean="0">
                <a:solidFill>
                  <a:schemeClr val="tx2">
                    <a:lumMod val="50000"/>
                  </a:schemeClr>
                </a:solidFill>
              </a:rPr>
              <a:t>classic statement </a:t>
            </a:r>
            <a:r>
              <a:rPr lang="zh-CN" altLang="en-US" sz="3600" b="1" dirty="0" smtClean="0">
                <a:solidFill>
                  <a:schemeClr val="tx2">
                    <a:lumMod val="50000"/>
                  </a:schemeClr>
                </a:solidFill>
              </a:rPr>
              <a:t>：</a:t>
            </a:r>
            <a:endParaRPr lang="zh-CN" altLang="en-US" sz="36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0034" y="1142984"/>
            <a:ext cx="735811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  </a:t>
            </a:r>
            <a:r>
              <a:rPr lang="en-US" altLang="zh-CN" sz="2400" i="1" dirty="0" smtClean="0">
                <a:solidFill>
                  <a:schemeClr val="tx2">
                    <a:lumMod val="50000"/>
                  </a:schemeClr>
                </a:solidFill>
              </a:rPr>
              <a:t>·</a:t>
            </a:r>
            <a:r>
              <a:rPr lang="en-US" sz="2400" i="1" dirty="0" smtClean="0">
                <a:solidFill>
                  <a:schemeClr val="tx2">
                    <a:lumMod val="50000"/>
                  </a:schemeClr>
                </a:solidFill>
              </a:rPr>
              <a:t>Some people even did not intend to do bad things, can in fact it can still do wrong, misery consequences. Every careless and don't see other people's well-intentioned, and the lack of a decisive person, all similar to harm them.</a:t>
            </a:r>
          </a:p>
          <a:p>
            <a:endParaRPr lang="en-US" altLang="zh-CN" sz="2400" dirty="0" smtClean="0">
              <a:solidFill>
                <a:schemeClr val="tx2">
                  <a:lumMod val="50000"/>
                </a:schemeClr>
              </a:solidFill>
            </a:endParaRPr>
          </a:p>
          <a:p>
            <a:endParaRPr lang="zh-CN" altLang="en-US"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034" y="3286124"/>
            <a:ext cx="7572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tx2">
                    <a:lumMod val="50000"/>
                  </a:schemeClr>
                </a:solidFill>
              </a:rPr>
              <a:t>  </a:t>
            </a:r>
            <a:r>
              <a:rPr lang="en-US" altLang="zh-CN" sz="2400" i="1" dirty="0" smtClean="0">
                <a:solidFill>
                  <a:schemeClr val="tx2">
                    <a:lumMod val="50000"/>
                  </a:schemeClr>
                </a:solidFill>
              </a:rPr>
              <a:t>·</a:t>
            </a:r>
            <a:r>
              <a:rPr lang="en-US" sz="2400" i="1" dirty="0" smtClean="0">
                <a:solidFill>
                  <a:schemeClr val="tx2">
                    <a:lumMod val="50000"/>
                  </a:schemeClr>
                </a:solidFill>
              </a:rPr>
              <a:t>Pretend modesty often is nonsense, sometimes just is the beat around the bush boast.</a:t>
            </a:r>
            <a:endParaRPr lang="zh-CN" altLang="en-US" sz="2400" i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8596" y="4357694"/>
            <a:ext cx="74295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tx2">
                    <a:lumMod val="50000"/>
                  </a:schemeClr>
                </a:solidFill>
              </a:rPr>
              <a:t>  </a:t>
            </a:r>
            <a:r>
              <a:rPr lang="en-US" altLang="zh-CN" sz="2400" i="1" dirty="0" smtClean="0">
                <a:solidFill>
                  <a:schemeClr val="tx2">
                    <a:lumMod val="50000"/>
                  </a:schemeClr>
                </a:solidFill>
              </a:rPr>
              <a:t>·</a:t>
            </a:r>
            <a:r>
              <a:rPr lang="en-US" sz="2400" i="1" dirty="0" smtClean="0">
                <a:solidFill>
                  <a:schemeClr val="tx2">
                    <a:lumMod val="50000"/>
                  </a:schemeClr>
                </a:solidFill>
              </a:rPr>
              <a:t>Only deep love will persuade me to </a:t>
            </a:r>
            <a:r>
              <a:rPr lang="en-US" sz="2400" i="1" dirty="0" err="1" smtClean="0">
                <a:solidFill>
                  <a:schemeClr val="tx2">
                    <a:lumMod val="50000"/>
                  </a:schemeClr>
                </a:solidFill>
              </a:rPr>
              <a:t>marry.Which</a:t>
            </a:r>
            <a:r>
              <a:rPr lang="en-US" sz="2400" i="1" dirty="0" smtClean="0">
                <a:solidFill>
                  <a:schemeClr val="tx2">
                    <a:lumMod val="50000"/>
                  </a:schemeClr>
                </a:solidFill>
              </a:rPr>
              <a:t> is why </a:t>
            </a:r>
            <a:r>
              <a:rPr lang="en-US" sz="2400" i="1" dirty="0" err="1" smtClean="0">
                <a:solidFill>
                  <a:schemeClr val="tx2">
                    <a:lumMod val="50000"/>
                  </a:schemeClr>
                </a:solidFill>
              </a:rPr>
              <a:t>i'll</a:t>
            </a:r>
            <a:r>
              <a:rPr lang="en-US" sz="2400" i="1" dirty="0" smtClean="0">
                <a:solidFill>
                  <a:schemeClr val="tx2">
                    <a:lumMod val="50000"/>
                  </a:schemeClr>
                </a:solidFill>
              </a:rPr>
              <a:t> end up an old maid.</a:t>
            </a:r>
            <a:endParaRPr lang="zh-CN" altLang="en-US" sz="2400" i="1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3" name="图片 12" descr="t0108bd9537dd652073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066" y="4929198"/>
            <a:ext cx="3143272" cy="157161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714348" y="1643050"/>
            <a:ext cx="7518400" cy="1725930"/>
          </a:xfrm>
        </p:spPr>
        <p:txBody>
          <a:bodyPr>
            <a:noAutofit/>
          </a:bodyPr>
          <a:lstStyle/>
          <a:p>
            <a:r>
              <a:rPr lang="en-US" altLang="zh-CN" sz="2300" b="1" dirty="0">
                <a:solidFill>
                  <a:schemeClr val="tx2">
                    <a:lumMod val="50000"/>
                  </a:schemeClr>
                </a:solidFill>
              </a:rPr>
              <a:t>In fact,sometimes we may all  be pride and proudhearted.we may assess(</a:t>
            </a:r>
            <a:r>
              <a:rPr lang="zh-CN" altLang="en-US" sz="2300" b="1" dirty="0">
                <a:solidFill>
                  <a:schemeClr val="tx2">
                    <a:lumMod val="50000"/>
                  </a:schemeClr>
                </a:solidFill>
              </a:rPr>
              <a:t>评价）</a:t>
            </a:r>
            <a:r>
              <a:rPr lang="en-US" altLang="zh-CN" sz="2300" b="1" dirty="0">
                <a:solidFill>
                  <a:schemeClr val="tx2">
                    <a:lumMod val="50000"/>
                  </a:schemeClr>
                </a:solidFill>
              </a:rPr>
              <a:t> the others only depend on their background  . we might hide our true heart and pretend .we might despise the others without any reason……</a:t>
            </a:r>
          </a:p>
          <a:p>
            <a:r>
              <a:rPr lang="en-US" altLang="zh-CN" sz="2300" b="1" dirty="0">
                <a:solidFill>
                  <a:schemeClr val="tx2">
                    <a:lumMod val="50000"/>
                  </a:schemeClr>
                </a:solidFill>
              </a:rPr>
              <a:t>But why don’t we ask ourselves in our heart :what do we feel in fact? What do we need in fact? What do we hate and love in fact?</a:t>
            </a:r>
          </a:p>
          <a:p>
            <a:r>
              <a:rPr lang="en-US" altLang="zh-CN" sz="2300" b="1" dirty="0">
                <a:solidFill>
                  <a:schemeClr val="tx2">
                    <a:lumMod val="50000"/>
                  </a:schemeClr>
                </a:solidFill>
              </a:rPr>
              <a:t> Why not express our real feelings at once?Why not chase the happiness we really want ?Why not go through the hindrances(</a:t>
            </a:r>
            <a:r>
              <a:rPr lang="zh-CN" altLang="en-US" sz="2300" b="1" dirty="0">
                <a:solidFill>
                  <a:schemeClr val="tx2">
                    <a:lumMod val="50000"/>
                  </a:schemeClr>
                </a:solidFill>
              </a:rPr>
              <a:t>障碍）</a:t>
            </a:r>
            <a:r>
              <a:rPr lang="en-US" altLang="zh-CN" sz="2300" b="1" dirty="0">
                <a:solidFill>
                  <a:schemeClr val="tx2">
                    <a:lumMod val="50000"/>
                  </a:schemeClr>
                </a:solidFill>
              </a:rPr>
              <a:t> that set by ourselves?</a:t>
            </a:r>
          </a:p>
        </p:txBody>
      </p:sp>
      <p:pic>
        <p:nvPicPr>
          <p:cNvPr id="4" name="图片 3" descr="t01ef578ef6c7486e07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662" y="4500570"/>
            <a:ext cx="3075369" cy="2000240"/>
          </a:xfrm>
          <a:prstGeom prst="rect">
            <a:avLst/>
          </a:prstGeom>
        </p:spPr>
      </p:pic>
      <p:pic>
        <p:nvPicPr>
          <p:cNvPr id="5" name="图片 4" descr="t012bb28d3bdb97d8c7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2066" y="4572008"/>
            <a:ext cx="3054354" cy="187479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2000232" y="857232"/>
            <a:ext cx="5019040" cy="2831465"/>
          </a:xfrm>
        </p:spPr>
        <p:txBody>
          <a:bodyPr>
            <a:noAutofit/>
          </a:bodyPr>
          <a:lstStyle/>
          <a:p>
            <a:r>
              <a:rPr lang="en-US" altLang="zh-CN" sz="3200" b="1" i="1" dirty="0">
                <a:solidFill>
                  <a:schemeClr val="tx2">
                    <a:lumMod val="50000"/>
                  </a:schemeClr>
                </a:solidFill>
              </a:rPr>
              <a:t>“Don't judge people by first impressions and confess your weakness bravely.”</a:t>
            </a:r>
          </a:p>
          <a:p>
            <a:r>
              <a:rPr lang="en-US" altLang="zh-CN" sz="3200" i="1" dirty="0">
                <a:solidFill>
                  <a:schemeClr val="tx2">
                    <a:lumMod val="50000"/>
                  </a:schemeClr>
                </a:solidFill>
                <a:latin typeface="+mj-lt"/>
                <a:ea typeface="DotumChe" pitchFamily="49" charset="-127"/>
              </a:rPr>
              <a:t>I think this might be my greatest inspiration from the book.</a:t>
            </a:r>
          </a:p>
          <a:p>
            <a:endParaRPr lang="en-US" altLang="zh-CN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4" name="图片 3" descr="t01015ded742a7c9f11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20" y="3714752"/>
            <a:ext cx="3572495" cy="2428892"/>
          </a:xfrm>
          <a:prstGeom prst="rect">
            <a:avLst/>
          </a:prstGeom>
        </p:spPr>
      </p:pic>
      <p:pic>
        <p:nvPicPr>
          <p:cNvPr id="5" name="图片 4" descr="t0156bdca30ba1412a1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3504" y="3571876"/>
            <a:ext cx="3357586" cy="2686069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Senty Cream Puff 新蒂泡芙体" panose="03000600000000000000" charset="-122"/>
                <a:ea typeface="Senty Cream Puff 新蒂泡芙体" panose="03000600000000000000" charset="-122"/>
              </a:rPr>
              <a:t>Thank you!</a:t>
            </a:r>
            <a:br>
              <a:rPr lang="en-US" altLang="zh-CN" sz="4800" dirty="0">
                <a:latin typeface="Senty Cream Puff 新蒂泡芙体" panose="03000600000000000000" charset="-122"/>
                <a:ea typeface="Senty Cream Puff 新蒂泡芙体" panose="03000600000000000000" charset="-122"/>
              </a:rPr>
            </a:br>
            <a:r>
              <a:rPr lang="en-US" altLang="zh-CN" sz="4800" dirty="0">
                <a:latin typeface="Senty Cream Puff 新蒂泡芙体" panose="03000600000000000000" charset="-122"/>
                <a:ea typeface="Senty Cream Puff 新蒂泡芙体" panose="03000600000000000000" charset="-122"/>
              </a:rPr>
              <a:t>:)</a:t>
            </a:r>
          </a:p>
        </p:txBody>
      </p:sp>
      <p:pic>
        <p:nvPicPr>
          <p:cNvPr id="3" name="图片 2" descr="t01f733bc5106bc6016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910" y="4429132"/>
            <a:ext cx="3474863" cy="1857388"/>
          </a:xfrm>
          <a:prstGeom prst="rect">
            <a:avLst/>
          </a:prstGeom>
        </p:spPr>
      </p:pic>
      <p:pic>
        <p:nvPicPr>
          <p:cNvPr id="4" name="图片 3" descr="t01712bb37d6a181d96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0562" y="4500570"/>
            <a:ext cx="4177684" cy="1762116"/>
          </a:xfrm>
          <a:prstGeom prst="rect">
            <a:avLst/>
          </a:prstGeom>
        </p:spPr>
      </p:pic>
      <p:pic>
        <p:nvPicPr>
          <p:cNvPr id="5" name="图片 4" descr="t01d349bd3732a2a0a8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8662" y="285728"/>
            <a:ext cx="2889238" cy="1904992"/>
          </a:xfrm>
          <a:prstGeom prst="rect">
            <a:avLst/>
          </a:prstGeom>
        </p:spPr>
      </p:pic>
      <p:pic>
        <p:nvPicPr>
          <p:cNvPr id="6" name="图片 5" descr="t01e0bebbca028735ec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14942" y="357166"/>
            <a:ext cx="3286148" cy="186008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03049"/>
  <p:tag name="MH_LIBRARY" val="GRAPHIC"/>
  <p:tag name="MH_ORDER" val="Oval 3"/>
  <p:tag name="KSO_WM_TAG_VERSION" val="1.0"/>
  <p:tag name="KSO_WM_BEAUTIFY_FLAG" val="#wm#"/>
  <p:tag name="KSO_WM_UNIT_TYPE" val="i"/>
  <p:tag name="KSO_WM_UNIT_ID" val="279*i*5"/>
  <p:tag name="KSO_WM_TEMPLATE_CATEGORY" val="custom"/>
  <p:tag name="KSO_WM_TEMPLATE_INDEX" val="16010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1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1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01435"/>
  <p:tag name="MH_LIBRARY" val="GRAPHIC"/>
  <p:tag name="MH_ORDER" val="矩形 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01435"/>
  <p:tag name="MH_LIBRARY" val="GRAPHIC"/>
  <p:tag name="MH_ORDER" val="椭圆形标注 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3"/>
  <p:tag name="KSO_WM_TAG_VERSION" val="1.0"/>
  <p:tag name="KSO_WM_SLIDE_ID" val="custom203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TEMPLATE_THUMBS_INDEX" val="1、2、5、8、12、17、21、26、2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3"/>
  <p:tag name="KSO_WM_UNIT_TYPE" val="a"/>
  <p:tag name="KSO_WM_UNIT_INDEX" val="1"/>
  <p:tag name="KSO_WM_UNIT_ID" val="custom203_1*a*1"/>
  <p:tag name="KSO_WM_UNIT_CLEAR" val="1"/>
  <p:tag name="KSO_WM_UNIT_LAYERLEVEL" val="1"/>
  <p:tag name="KSO_WM_UNIT_VALUE" val="24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3"/>
  <p:tag name="KSO_WM_UNIT_TYPE" val="b"/>
  <p:tag name="KSO_WM_UNIT_INDEX" val="1"/>
  <p:tag name="KSO_WM_UNIT_ID" val="custom203_1*b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13"/>
  <p:tag name="KSO_WM_SLIDE_ID" val="custom213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TAG_VERSION" val="1.0"/>
  <p:tag name="KSO_WM_TEMPLATE_THUMBS_INDEX" val="1、10、12、17、22、25、26、2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13"/>
  <p:tag name="KSO_WM_SLIDE_ID" val="custom213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TAG_VERSION" val="1.0"/>
  <p:tag name="KSO_WM_TEMPLATE_THUMBS_INDEX" val="1、10、12、17、22、25、26、2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13"/>
  <p:tag name="KSO_WM_SLIDE_ID" val="custom213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TAG_VERSION" val="1.0"/>
  <p:tag name="KSO_WM_TEMPLATE_THUMBS_INDEX" val="1、10、12、17、22、25、26、2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13"/>
  <p:tag name="KSO_WM_SLIDE_ID" val="custom213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TAG_VERSION" val="1.0"/>
  <p:tag name="KSO_WM_TEMPLATE_THUMBS_INDEX" val="1、10、12、17、22、25、26、27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13"/>
  <p:tag name="KSO_WM_SLIDE_ID" val="custom213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TAG_VERSION" val="1.0"/>
  <p:tag name="KSO_WM_TEMPLATE_THUMBS_INDEX" val="1、10、12、17、22、25、26、2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13"/>
  <p:tag name="KSO_WM_UNIT_TYPE" val="b"/>
  <p:tag name="KSO_WM_UNIT_INDEX" val="1"/>
  <p:tag name="KSO_WM_UNIT_ID" val="custom213_1*b*1"/>
  <p:tag name="KSO_WM_UNIT_CLEAR" val="1"/>
  <p:tag name="KSO_WM_UNIT_LAYERLEVEL" val="1"/>
  <p:tag name="KSO_WM_UNIT_VALUE" val="19"/>
  <p:tag name="KSO_WM_UNIT_ISCONTENTSTITLE" val="0"/>
  <p:tag name="KSO_WM_UNIT_HIGHLIGHT" val="0"/>
  <p:tag name="KSO_WM_UNIT_COMPATIBLE" val="0"/>
  <p:tag name="KSO_WM_UNIT_PRESET_TEXT_INDEX" val="3"/>
  <p:tag name="KSO_WM_UNIT_PRESET_TEXT_LEN" val="2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13"/>
  <p:tag name="KSO_WM_SLIDE_ID" val="custom213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TAG_VERSION" val="1.0"/>
  <p:tag name="KSO_WM_TEMPLATE_THUMBS_INDEX" val="1、10、12、17、22、25、26、27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13"/>
  <p:tag name="KSO_WM_UNIT_TYPE" val="b"/>
  <p:tag name="KSO_WM_UNIT_INDEX" val="1"/>
  <p:tag name="KSO_WM_UNIT_ID" val="custom213_1*b*1"/>
  <p:tag name="KSO_WM_UNIT_CLEAR" val="1"/>
  <p:tag name="KSO_WM_UNIT_LAYERLEVEL" val="1"/>
  <p:tag name="KSO_WM_UNIT_VALUE" val="19"/>
  <p:tag name="KSO_WM_UNIT_ISCONTENTSTITLE" val="0"/>
  <p:tag name="KSO_WM_UNIT_HIGHLIGHT" val="0"/>
  <p:tag name="KSO_WM_UNIT_COMPATIBLE" val="0"/>
  <p:tag name="KSO_WM_UNIT_PRESET_TEXT_INDEX" val="3"/>
  <p:tag name="KSO_WM_UNIT_PRESET_TEXT_LEN" val="2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13"/>
  <p:tag name="KSO_WM_SLIDE_ID" val="custom213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TAG_VERSION" val="1.0"/>
  <p:tag name="KSO_WM_TEMPLATE_THUMBS_INDEX" val="1、10、12、17、22、25、26、2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13"/>
  <p:tag name="KSO_WM_UNIT_TYPE" val="a"/>
  <p:tag name="KSO_WM_UNIT_INDEX" val="1"/>
  <p:tag name="KSO_WM_UNIT_ID" val="custom213_1*a*1"/>
  <p:tag name="KSO_WM_UNIT_CLEAR" val="1"/>
  <p:tag name="KSO_WM_UNIT_LAYERLEVEL" val="1"/>
  <p:tag name="KSO_WM_UNIT_VALUE" val="3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00941"/>
  <p:tag name="MH_LIBRARY" val="CONTENTS"/>
  <p:tag name="MH_TYPE" val="TITLE"/>
  <p:tag name="ID" val="54712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00941"/>
  <p:tag name="MH_LIBRARY" val="CONTENTS"/>
  <p:tag name="MH_TYPE" val="OTHERS"/>
  <p:tag name="ID" val="54712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00941"/>
  <p:tag name="MH_LIBRARY" val="CONTENTS"/>
  <p:tag name="MH_TYPE" val="OTHERS"/>
  <p:tag name="ID" val="54712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03049"/>
  <p:tag name="MH_LIBRARY" val="GRAPHIC"/>
  <p:tag name="MH_ORDER" val="Oval 2"/>
  <p:tag name="KSO_WM_TAG_VERSION" val="1.0"/>
  <p:tag name="KSO_WM_BEAUTIFY_FLAG" val="#wm#"/>
  <p:tag name="KSO_WM_UNIT_TYPE" val="i"/>
  <p:tag name="KSO_WM_UNIT_ID" val="279*i*0"/>
  <p:tag name="KSO_WM_TEMPLATE_CATEGORY" val="custom"/>
  <p:tag name="KSO_WM_TEMPLATE_INDEX" val="16010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03049"/>
  <p:tag name="MH_LIBRARY" val="GRAPHIC"/>
  <p:tag name="MH_ORDER" val="Oval 4"/>
  <p:tag name="KSO_WM_TAG_VERSION" val="1.0"/>
  <p:tag name="KSO_WM_BEAUTIFY_FLAG" val="#wm#"/>
  <p:tag name="KSO_WM_UNIT_TYPE" val="i"/>
  <p:tag name="KSO_WM_UNIT_ID" val="279*i*1"/>
  <p:tag name="KSO_WM_TEMPLATE_CATEGORY" val="custom"/>
  <p:tag name="KSO_WM_TEMPLATE_INDEX" val="16010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03049"/>
  <p:tag name="MH_LIBRARY" val="GRAPHIC"/>
  <p:tag name="MH_ORDER" val="Oval 5"/>
  <p:tag name="KSO_WM_TAG_VERSION" val="1.0"/>
  <p:tag name="KSO_WM_BEAUTIFY_FLAG" val="#wm#"/>
  <p:tag name="KSO_WM_UNIT_TYPE" val="i"/>
  <p:tag name="KSO_WM_UNIT_ID" val="279*i*2"/>
  <p:tag name="KSO_WM_TEMPLATE_CATEGORY" val="custom"/>
  <p:tag name="KSO_WM_TEMPLATE_INDEX" val="16010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923103049"/>
  <p:tag name="MH_LIBRARY" val="GRAPHIC"/>
  <p:tag name="MH_ORDER" val="Oval 6"/>
  <p:tag name="KSO_WM_TAG_VERSION" val="1.0"/>
  <p:tag name="KSO_WM_BEAUTIFY_FLAG" val="#wm#"/>
  <p:tag name="KSO_WM_UNIT_TYPE" val="i"/>
  <p:tag name="KSO_WM_UNIT_ID" val="279*i*3"/>
  <p:tag name="KSO_WM_TEMPLATE_CATEGORY" val="custom"/>
  <p:tag name="KSO_WM_TEMPLATE_INDEX" val="160103"/>
</p:tagLst>
</file>

<file path=ppt/theme/theme1.xml><?xml version="1.0" encoding="utf-8"?>
<a:theme xmlns:a="http://schemas.openxmlformats.org/drawingml/2006/main" name="Diseño predeterminado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A000120140530A99PPBG">
  <a:themeElements>
    <a:clrScheme name="2033">
      <a:dk1>
        <a:srgbClr val="474747"/>
      </a:dk1>
      <a:lt1>
        <a:srgbClr val="FFFFFF"/>
      </a:lt1>
      <a:dk2>
        <a:srgbClr val="FFFFFF"/>
      </a:dk2>
      <a:lt2>
        <a:srgbClr val="5F5F5F"/>
      </a:lt2>
      <a:accent1>
        <a:srgbClr val="4F2D28"/>
      </a:accent1>
      <a:accent2>
        <a:srgbClr val="E6A330"/>
      </a:accent2>
      <a:accent3>
        <a:srgbClr val="A9887B"/>
      </a:accent3>
      <a:accent4>
        <a:srgbClr val="968571"/>
      </a:accent4>
      <a:accent5>
        <a:srgbClr val="6B4D3D"/>
      </a:accent5>
      <a:accent6>
        <a:srgbClr val="00B050"/>
      </a:accent6>
      <a:hlink>
        <a:srgbClr val="E3C6A9"/>
      </a:hlink>
      <a:folHlink>
        <a:srgbClr val="AFB2B4"/>
      </a:folHlink>
    </a:clrScheme>
    <a:fontScheme name="自定义 2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主题">
  <a:themeElements>
    <a:clrScheme name="21313">
      <a:dk1>
        <a:srgbClr val="5F5F5F"/>
      </a:dk1>
      <a:lt1>
        <a:sysClr val="window" lastClr="FFFFFF"/>
      </a:lt1>
      <a:dk2>
        <a:srgbClr val="4D4D4D"/>
      </a:dk2>
      <a:lt2>
        <a:srgbClr val="FFFFFF"/>
      </a:lt2>
      <a:accent1>
        <a:srgbClr val="ED5113"/>
      </a:accent1>
      <a:accent2>
        <a:srgbClr val="FFBD47"/>
      </a:accent2>
      <a:accent3>
        <a:srgbClr val="B64926"/>
      </a:accent3>
      <a:accent4>
        <a:srgbClr val="FF8427"/>
      </a:accent4>
      <a:accent5>
        <a:srgbClr val="666699"/>
      </a:accent5>
      <a:accent6>
        <a:srgbClr val="69B240"/>
      </a:accent6>
      <a:hlink>
        <a:srgbClr val="CC9900"/>
      </a:hlink>
      <a:folHlink>
        <a:srgbClr val="B22600"/>
      </a:folHlink>
    </a:clrScheme>
    <a:fontScheme name="自定义 2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478</Words>
  <Application>Microsoft Office PowerPoint</Application>
  <PresentationFormat>全屏显示(4:3)</PresentationFormat>
  <Paragraphs>29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8</vt:i4>
      </vt:variant>
    </vt:vector>
  </HeadingPairs>
  <TitlesOfParts>
    <vt:vector size="26" baseType="lpstr">
      <vt:lpstr>Arial</vt:lpstr>
      <vt:lpstr>Calibri</vt:lpstr>
      <vt:lpstr>Senty Cream Puff 新蒂泡芙体</vt:lpstr>
      <vt:lpstr>Times New Roman</vt:lpstr>
      <vt:lpstr>Baskerville Old Face (标题)</vt:lpstr>
      <vt:lpstr>Webdings</vt:lpstr>
      <vt:lpstr>宋体</vt:lpstr>
      <vt:lpstr>DotumChe</vt:lpstr>
      <vt:lpstr>Arial Narrow</vt:lpstr>
      <vt:lpstr>微软雅黑</vt:lpstr>
      <vt:lpstr>Wingdings</vt:lpstr>
      <vt:lpstr>Modern No. 20</vt:lpstr>
      <vt:lpstr>黑体</vt:lpstr>
      <vt:lpstr>Comic Sans MS</vt:lpstr>
      <vt:lpstr>Diseño predeterminado</vt:lpstr>
      <vt:lpstr>默认设计模板</vt:lpstr>
      <vt:lpstr>A000120140530A99PPBG</vt:lpstr>
      <vt:lpstr>1_Office 主题</vt:lpstr>
      <vt:lpstr>Pride and Prejudice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you! :)</vt:lpstr>
    </vt:vector>
  </TitlesOfParts>
  <Company>Toshiba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Mariajose</dc:creator>
  <cp:lastModifiedBy>USER</cp:lastModifiedBy>
  <cp:revision>189</cp:revision>
  <dcterms:created xsi:type="dcterms:W3CDTF">2010-05-23T14:28:12Z</dcterms:created>
  <dcterms:modified xsi:type="dcterms:W3CDTF">2017-03-13T00:36:48Z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2052-10.1.0.6173</vt:lpwstr>
  </property>
</Properties>
</file>

<file path=docProps/thumbnail.jpeg>
</file>